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5143500" type="screen16x9"/>
  <p:notesSz cx="6858000" cy="9144000"/>
  <p:custDataLst>
    <p:tags r:id="rId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76"/>
    <a:srgbClr val="FF7300"/>
    <a:srgbClr val="0075B9"/>
    <a:srgbClr val="EAB90C"/>
    <a:srgbClr val="6AA43A"/>
    <a:srgbClr val="C100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8286" autoAdjust="0"/>
  </p:normalViewPr>
  <p:slideViewPr>
    <p:cSldViewPr>
      <p:cViewPr varScale="1">
        <p:scale>
          <a:sx n="147" d="100"/>
          <a:sy n="147" d="100"/>
        </p:scale>
        <p:origin x="90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513FE-7F22-4E91-8BE4-5BE0A85E54A2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43626-1531-47DC-9922-B4512C5AD7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6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43626-1531-47DC-9922-B4512C5AD73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392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67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29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40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47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10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57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45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88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6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17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86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020B9-FCF9-45D9-A55B-D8A942E82316}" type="datetimeFigureOut">
              <a:rPr lang="it-IT" smtClean="0"/>
              <a:t>16/12/2019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C603-CF46-42D7-8718-04333F157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05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824" y="1635646"/>
            <a:ext cx="4603575" cy="1800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938243" y="4675334"/>
            <a:ext cx="125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 smtClean="0">
                <a:solidFill>
                  <a:srgbClr val="0075B9"/>
                </a:solidFill>
                <a:latin typeface="Raleway" pitchFamily="34" charset="0"/>
              </a:rPr>
              <a:t>UN</a:t>
            </a:r>
            <a:r>
              <a:rPr lang="it-IT" b="1" dirty="0" smtClean="0">
                <a:solidFill>
                  <a:srgbClr val="C1001F"/>
                </a:solidFill>
                <a:latin typeface="Raleway" pitchFamily="34" charset="0"/>
              </a:rPr>
              <a:t>I</a:t>
            </a:r>
            <a:r>
              <a:rPr lang="it-IT" b="1" dirty="0" smtClean="0">
                <a:solidFill>
                  <a:srgbClr val="0075B9"/>
                </a:solidFill>
                <a:latin typeface="Raleway" pitchFamily="34" charset="0"/>
              </a:rPr>
              <a:t>NT.EU</a:t>
            </a:r>
            <a:endParaRPr lang="it-IT" b="1" dirty="0">
              <a:solidFill>
                <a:srgbClr val="0075B9"/>
              </a:solidFill>
              <a:latin typeface="Ralewa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17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51670"/>
            <a:ext cx="8229600" cy="857250"/>
          </a:xfrm>
        </p:spPr>
        <p:txBody>
          <a:bodyPr>
            <a:noAutofit/>
          </a:bodyPr>
          <a:lstStyle/>
          <a:p>
            <a:r>
              <a:rPr lang="it-IT" sz="6000" b="1" dirty="0" smtClean="0">
                <a:solidFill>
                  <a:schemeClr val="bg1"/>
                </a:solidFill>
                <a:latin typeface="Raleway" pitchFamily="34" charset="0"/>
              </a:rPr>
              <a:t>Titolo Tesi</a:t>
            </a:r>
            <a:br>
              <a:rPr lang="it-IT" sz="6000" b="1" dirty="0" smtClean="0">
                <a:solidFill>
                  <a:schemeClr val="bg1"/>
                </a:solidFill>
                <a:latin typeface="Raleway" pitchFamily="34" charset="0"/>
              </a:rPr>
            </a:br>
            <a:r>
              <a:rPr lang="it-IT" sz="3200" b="1" dirty="0" smtClean="0">
                <a:solidFill>
                  <a:schemeClr val="bg1"/>
                </a:solidFill>
                <a:latin typeface="Raleway" pitchFamily="34" charset="0"/>
              </a:rPr>
              <a:t>Corso di laurea</a:t>
            </a:r>
            <a:r>
              <a:rPr lang="it-IT" sz="6000" b="1" dirty="0" smtClean="0">
                <a:solidFill>
                  <a:schemeClr val="bg1"/>
                </a:solidFill>
                <a:latin typeface="Raleway" pitchFamily="34" charset="0"/>
              </a:rPr>
              <a:t/>
            </a:r>
            <a:br>
              <a:rPr lang="it-IT" sz="6000" b="1" dirty="0" smtClean="0">
                <a:solidFill>
                  <a:schemeClr val="bg1"/>
                </a:solidFill>
                <a:latin typeface="Raleway" pitchFamily="34" charset="0"/>
              </a:rPr>
            </a:br>
            <a:r>
              <a:rPr lang="it-IT" sz="3200" b="1" dirty="0" smtClean="0">
                <a:solidFill>
                  <a:schemeClr val="bg1"/>
                </a:solidFill>
                <a:latin typeface="Raleway" pitchFamily="34" charset="0"/>
              </a:rPr>
              <a:t>Candidato</a:t>
            </a:r>
            <a:br>
              <a:rPr lang="it-IT" sz="3200" b="1" dirty="0" smtClean="0">
                <a:solidFill>
                  <a:schemeClr val="bg1"/>
                </a:solidFill>
                <a:latin typeface="Raleway" pitchFamily="34" charset="0"/>
              </a:rPr>
            </a:br>
            <a:r>
              <a:rPr lang="it-IT" sz="3200" b="1" dirty="0" smtClean="0">
                <a:solidFill>
                  <a:schemeClr val="bg1"/>
                </a:solidFill>
                <a:latin typeface="Raleway" pitchFamily="34" charset="0"/>
              </a:rPr>
              <a:t>Relatore</a:t>
            </a:r>
            <a:endParaRPr lang="it-IT" sz="3200" b="1" dirty="0">
              <a:solidFill>
                <a:schemeClr val="bg1"/>
              </a:solidFill>
              <a:latin typeface="Ralewa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98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243691" y="196510"/>
            <a:ext cx="8646309" cy="360000"/>
          </a:xfrm>
          <a:prstGeom prst="rect">
            <a:avLst/>
          </a:prstGeom>
          <a:solidFill>
            <a:srgbClr val="0075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/>
          <p:cNvCxnSpPr/>
          <p:nvPr/>
        </p:nvCxnSpPr>
        <p:spPr>
          <a:xfrm>
            <a:off x="249041" y="4572000"/>
            <a:ext cx="8640960" cy="0"/>
          </a:xfrm>
          <a:prstGeom prst="line">
            <a:avLst/>
          </a:prstGeom>
          <a:ln w="19050">
            <a:solidFill>
              <a:srgbClr val="0075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680000"/>
            <a:ext cx="920715" cy="3600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992071" y="4690723"/>
            <a:ext cx="1149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 smtClean="0">
                <a:solidFill>
                  <a:srgbClr val="0075B9"/>
                </a:solidFill>
                <a:latin typeface="Raleway" pitchFamily="34" charset="0"/>
              </a:rPr>
              <a:t>UN</a:t>
            </a:r>
            <a:r>
              <a:rPr lang="it-IT" sz="1600" b="1" dirty="0" smtClean="0">
                <a:solidFill>
                  <a:srgbClr val="C1001F"/>
                </a:solidFill>
                <a:latin typeface="Raleway" pitchFamily="34" charset="0"/>
              </a:rPr>
              <a:t>I</a:t>
            </a:r>
            <a:r>
              <a:rPr lang="it-IT" sz="1600" b="1" dirty="0" smtClean="0">
                <a:solidFill>
                  <a:srgbClr val="0075B9"/>
                </a:solidFill>
                <a:latin typeface="Raleway" pitchFamily="34" charset="0"/>
              </a:rPr>
              <a:t>NT.EU</a:t>
            </a:r>
            <a:endParaRPr lang="it-IT" sz="1600" b="1" dirty="0">
              <a:solidFill>
                <a:srgbClr val="0075B9"/>
              </a:solidFill>
              <a:latin typeface="Raleway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9548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latin typeface="Raleway" pitchFamily="34" charset="0"/>
              </a:rPr>
              <a:t>Titolo</a:t>
            </a:r>
            <a:endParaRPr lang="it-IT" b="1" dirty="0">
              <a:solidFill>
                <a:schemeClr val="bg1"/>
              </a:solidFill>
              <a:latin typeface="Raleway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70533" y="1131589"/>
            <a:ext cx="6826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solidFill>
                  <a:srgbClr val="0075B9"/>
                </a:solidFill>
                <a:latin typeface="Raleway" pitchFamily="34" charset="0"/>
              </a:rPr>
              <a:t>Titolo</a:t>
            </a:r>
            <a:endParaRPr lang="it-IT" sz="1400" b="1" dirty="0">
              <a:solidFill>
                <a:srgbClr val="0075B9"/>
              </a:solidFill>
              <a:latin typeface="Raleway" pitchFamily="34" charset="0"/>
            </a:endParaRPr>
          </a:p>
        </p:txBody>
      </p:sp>
      <p:sp>
        <p:nvSpPr>
          <p:cNvPr id="13" name="TextBox 16"/>
          <p:cNvSpPr txBox="1"/>
          <p:nvPr/>
        </p:nvSpPr>
        <p:spPr>
          <a:xfrm>
            <a:off x="274358" y="1923678"/>
            <a:ext cx="43204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5224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Testo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testo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34" charset="0"/>
                <a:ea typeface="Open Sans" pitchFamily="34" charset="0"/>
                <a:cs typeface="Open Sans" pitchFamily="34" charset="0"/>
              </a:rPr>
              <a:t>testo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Raleway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565386" y="4706111"/>
            <a:ext cx="2399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700" b="1" dirty="0" smtClean="0">
                <a:solidFill>
                  <a:srgbClr val="0075B9"/>
                </a:solidFill>
              </a:rPr>
              <a:t>Università degli Studi Internazionali di Roma – UN</a:t>
            </a:r>
            <a:r>
              <a:rPr lang="it-IT" sz="700" b="1" dirty="0" smtClean="0">
                <a:solidFill>
                  <a:srgbClr val="C1001F"/>
                </a:solidFill>
              </a:rPr>
              <a:t>I</a:t>
            </a:r>
            <a:r>
              <a:rPr lang="it-IT" sz="700" b="1" dirty="0" smtClean="0">
                <a:solidFill>
                  <a:srgbClr val="0075B9"/>
                </a:solidFill>
              </a:rPr>
              <a:t>NT</a:t>
            </a:r>
          </a:p>
          <a:p>
            <a:pPr algn="r"/>
            <a:r>
              <a:rPr lang="it-IT" sz="700" dirty="0" smtClean="0">
                <a:solidFill>
                  <a:srgbClr val="0075B9"/>
                </a:solidFill>
              </a:rPr>
              <a:t>Via Cristoforo Colombo 200 </a:t>
            </a:r>
            <a:r>
              <a:rPr lang="it-IT" sz="700" dirty="0" smtClean="0">
                <a:solidFill>
                  <a:srgbClr val="C1001F"/>
                </a:solidFill>
              </a:rPr>
              <a:t>|</a:t>
            </a:r>
            <a:r>
              <a:rPr lang="it-IT" sz="700" dirty="0" smtClean="0">
                <a:solidFill>
                  <a:srgbClr val="0075B9"/>
                </a:solidFill>
              </a:rPr>
              <a:t> 00147 Roma </a:t>
            </a:r>
            <a:endParaRPr lang="it-IT" sz="700" dirty="0">
              <a:solidFill>
                <a:srgbClr val="0075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2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/>
      <p:bldP spid="8" grpId="0"/>
      <p:bldP spid="9" grpId="0"/>
      <p:bldP spid="13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Titolo Tesi&amp;#x0D;&amp;#x0A;Corso di laurea&amp;#x0D;&amp;#x0A;Candidato&amp;#x0D;&amp;#x0A;Relatore&amp;quot;&quot;/&gt;&lt;property id=&quot;20307&quot; value=&quot;257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25</Words>
  <Application>Microsoft Office PowerPoint</Application>
  <PresentationFormat>Presentazione su schermo (16:9)</PresentationFormat>
  <Paragraphs>9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Raleway</vt:lpstr>
      <vt:lpstr>Tema di Office</vt:lpstr>
      <vt:lpstr>Presentazione standard di PowerPoint</vt:lpstr>
      <vt:lpstr>Titolo Tesi Corso di laurea Candidato Relatore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Frank</dc:creator>
  <cp:lastModifiedBy>Gianfranco Giuliani</cp:lastModifiedBy>
  <cp:revision>33</cp:revision>
  <dcterms:created xsi:type="dcterms:W3CDTF">2013-11-27T10:09:54Z</dcterms:created>
  <dcterms:modified xsi:type="dcterms:W3CDTF">2019-12-16T08:30:31Z</dcterms:modified>
</cp:coreProperties>
</file>